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718" r:id="rId2"/>
  </p:sldMasterIdLst>
  <p:notesMasterIdLst>
    <p:notesMasterId r:id="rId23"/>
  </p:notesMasterIdLst>
  <p:sldIdLst>
    <p:sldId id="256" r:id="rId3"/>
    <p:sldId id="257" r:id="rId4"/>
    <p:sldId id="258" r:id="rId5"/>
    <p:sldId id="274" r:id="rId6"/>
    <p:sldId id="259" r:id="rId7"/>
    <p:sldId id="260" r:id="rId8"/>
    <p:sldId id="261" r:id="rId9"/>
    <p:sldId id="275" r:id="rId10"/>
    <p:sldId id="262" r:id="rId11"/>
    <p:sldId id="264" r:id="rId12"/>
    <p:sldId id="263" r:id="rId13"/>
    <p:sldId id="277" r:id="rId14"/>
    <p:sldId id="265" r:id="rId15"/>
    <p:sldId id="267" r:id="rId16"/>
    <p:sldId id="266" r:id="rId17"/>
    <p:sldId id="276" r:id="rId18"/>
    <p:sldId id="268" r:id="rId19"/>
    <p:sldId id="269" r:id="rId20"/>
    <p:sldId id="270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0DEDBB-65C7-3C65-8E11-6948212B3BFF}" name="John Faber Rodriguez Corredor" initials="JR" userId="1cbc9cea28af81b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046" autoAdjust="0"/>
  </p:normalViewPr>
  <p:slideViewPr>
    <p:cSldViewPr snapToGrid="0">
      <p:cViewPr varScale="1">
        <p:scale>
          <a:sx n="96" d="100"/>
          <a:sy n="96" d="100"/>
        </p:scale>
        <p:origin x="3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FCA67-5955-4CBA-AA2B-0CB4FF62583E}" type="datetimeFigureOut">
              <a:rPr lang="en-AU" smtClean="0"/>
              <a:t>27/09/2023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12CD5-5949-467A-BA2A-8C7467CD01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1134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dirty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rial" panose="020B0604020202020204" pitchFamily="34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12CD5-5949-467A-BA2A-8C7467CD01F3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7986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6359-9BB8-4148-8114-537E698DA205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14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36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606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82426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8485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5143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7858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56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47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6359-9BB8-4148-8114-537E698DA205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49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191F-481E-48E9-BB9A-369A67A7362D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3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191F-481E-48E9-BB9A-369A67A7362D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52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35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954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9/27/2023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242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987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697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36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30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55320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94725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271817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53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38236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57957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03784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17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5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42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9/27/2023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09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4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10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8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08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91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7.png"/><Relationship Id="rId5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pn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5D47E-3F2C-D72F-B5DC-2AF7896D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5340911" cy="944542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T1A2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2F411C-4D4C-C1D8-CAA1-34780EB1C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189267"/>
            <a:ext cx="5340911" cy="3030557"/>
          </a:xfrm>
        </p:spPr>
        <p:txBody>
          <a:bodyPr>
            <a:normAutofit/>
          </a:bodyPr>
          <a:lstStyle/>
          <a:p>
            <a:pPr algn="ctr"/>
            <a:r>
              <a:rPr lang="en-AU" b="1" dirty="0"/>
              <a:t>Coder Academy </a:t>
            </a:r>
          </a:p>
          <a:p>
            <a:pPr algn="ctr"/>
            <a:r>
              <a:rPr lang="en-AU" b="1" dirty="0"/>
              <a:t>Portfolio Assignment</a:t>
            </a:r>
          </a:p>
          <a:p>
            <a:pPr algn="ctr"/>
            <a:endParaRPr lang="en-AU" b="1" dirty="0"/>
          </a:p>
          <a:p>
            <a:pPr algn="ctr"/>
            <a:r>
              <a:rPr lang="en-AU" b="1" dirty="0"/>
              <a:t>John Faber Rodriguez Corredor</a:t>
            </a:r>
          </a:p>
          <a:p>
            <a:pPr algn="ctr"/>
            <a:r>
              <a:rPr lang="en-AU" b="1" dirty="0"/>
              <a:t>Term 1</a:t>
            </a:r>
          </a:p>
          <a:p>
            <a:pPr algn="ctr"/>
            <a:r>
              <a:rPr lang="en-AU" b="1" dirty="0"/>
              <a:t>2023</a:t>
            </a:r>
          </a:p>
        </p:txBody>
      </p:sp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AED7DF1C-3F9A-4B39-77C7-9BD5B1DB8F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91" r="12244" b="2"/>
          <a:stretch/>
        </p:blipFill>
        <p:spPr>
          <a:xfrm>
            <a:off x="6535696" y="10"/>
            <a:ext cx="5669280" cy="6857990"/>
          </a:xfrm>
          <a:prstGeom prst="rect">
            <a:avLst/>
          </a:prstGeom>
        </p:spPr>
      </p:pic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1B6D7672-5887-2E9C-0E47-BDC6851F14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10316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801">
        <p:fade/>
      </p:transition>
    </mc:Choice>
    <mc:Fallback>
      <p:transition spd="med" advTm="98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415291"/>
            <a:ext cx="10077557" cy="856918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About me page</a:t>
            </a:r>
            <a:br>
              <a:rPr lang="en-AU" dirty="0"/>
            </a:br>
            <a:r>
              <a:rPr lang="en-AU" sz="2400" dirty="0">
                <a:latin typeface="Avenir Next LT Pro (Body)"/>
              </a:rPr>
              <a:t>Desktop</a:t>
            </a:r>
            <a:r>
              <a:rPr lang="en-AU" dirty="0"/>
              <a:t> </a:t>
            </a:r>
            <a:r>
              <a:rPr lang="en-US" sz="2400" dirty="0">
                <a:latin typeface="Avenir Next LT Pro (Body)"/>
              </a:rPr>
              <a:t>view</a:t>
            </a:r>
            <a:endParaRPr lang="en-AU" sz="2400" dirty="0">
              <a:latin typeface="Avenir Next LT Pro (Body)"/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11353A5-561B-A9DB-464A-92D188533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44" y="1669774"/>
            <a:ext cx="5338371" cy="5039643"/>
          </a:xfr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E21EA641-6ACA-4E41-16E3-C682DEB897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3885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263">
        <p:fade/>
      </p:transition>
    </mc:Choice>
    <mc:Fallback>
      <p:transition spd="med" advTm="212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761354"/>
            <a:ext cx="10077557" cy="560550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Project Page</a:t>
            </a:r>
            <a:br>
              <a:rPr lang="en-AU" dirty="0"/>
            </a:br>
            <a:endParaRPr lang="en-AU" sz="2400" dirty="0">
              <a:latin typeface="Avenir Next LT Pro (Body)"/>
            </a:endParaRPr>
          </a:p>
        </p:txBody>
      </p:sp>
      <p:pic>
        <p:nvPicPr>
          <p:cNvPr id="8" name="Content Placeholder 7" descr="A screenshot of a computer">
            <a:extLst>
              <a:ext uri="{FF2B5EF4-FFF2-40B4-BE49-F238E27FC236}">
                <a16:creationId xmlns:a16="http://schemas.microsoft.com/office/drawing/2014/main" id="{7FD93D1C-0153-055B-6014-07FA3B888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0"/>
          <a:stretch/>
        </p:blipFill>
        <p:spPr>
          <a:xfrm>
            <a:off x="7056782" y="2196986"/>
            <a:ext cx="4826099" cy="4195762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1DC1124-0C6B-290A-152E-0D77A2D51EE4}"/>
              </a:ext>
            </a:extLst>
          </p:cNvPr>
          <p:cNvSpPr txBox="1">
            <a:spLocks/>
          </p:cNvSpPr>
          <p:nvPr/>
        </p:nvSpPr>
        <p:spPr>
          <a:xfrm>
            <a:off x="774195" y="1031517"/>
            <a:ext cx="10077557" cy="10258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200" dirty="0">
                <a:latin typeface="Avenir Next LT Pro (Body)"/>
              </a:rPr>
              <a:t>Wireframes Mobile, Tablet and Desktop view.</a:t>
            </a:r>
            <a:endParaRPr lang="en-AU" sz="2400" dirty="0">
              <a:latin typeface="Avenir Next LT Pro (Body)"/>
            </a:endParaRPr>
          </a:p>
        </p:txBody>
      </p:sp>
      <p:sp>
        <p:nvSpPr>
          <p:cNvPr id="13" name="TextBox 12" descr="Linkedin and Github Profiles">
            <a:extLst>
              <a:ext uri="{FF2B5EF4-FFF2-40B4-BE49-F238E27FC236}">
                <a16:creationId xmlns:a16="http://schemas.microsoft.com/office/drawing/2014/main" id="{D5D93D96-2C7C-A39E-00C6-723B97B1FDDF}"/>
              </a:ext>
            </a:extLst>
          </p:cNvPr>
          <p:cNvSpPr txBox="1"/>
          <p:nvPr/>
        </p:nvSpPr>
        <p:spPr>
          <a:xfrm>
            <a:off x="522929" y="2602245"/>
            <a:ext cx="1808922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Projects Description</a:t>
            </a:r>
          </a:p>
        </p:txBody>
      </p:sp>
      <p:sp>
        <p:nvSpPr>
          <p:cNvPr id="16" name="TextBox 15" descr="Linkedin and Github Profiles">
            <a:extLst>
              <a:ext uri="{FF2B5EF4-FFF2-40B4-BE49-F238E27FC236}">
                <a16:creationId xmlns:a16="http://schemas.microsoft.com/office/drawing/2014/main" id="{262E40BA-E0D6-ECC7-DE42-4E59CE46BAD5}"/>
              </a:ext>
            </a:extLst>
          </p:cNvPr>
          <p:cNvSpPr txBox="1"/>
          <p:nvPr/>
        </p:nvSpPr>
        <p:spPr>
          <a:xfrm>
            <a:off x="4287078" y="5923435"/>
            <a:ext cx="1905000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My hard Skills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9B87D3-185C-72E0-E2FA-ED244B49FC7D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432852" y="4850296"/>
            <a:ext cx="806726" cy="1073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Picture 10" descr="A screenshot of a computer">
            <a:extLst>
              <a:ext uri="{FF2B5EF4-FFF2-40B4-BE49-F238E27FC236}">
                <a16:creationId xmlns:a16="http://schemas.microsoft.com/office/drawing/2014/main" id="{95C3DEE3-597B-BF77-E0B9-04B4BEAE93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7"/>
          <a:stretch/>
        </p:blipFill>
        <p:spPr>
          <a:xfrm>
            <a:off x="2586422" y="3429000"/>
            <a:ext cx="4255731" cy="2863767"/>
          </a:xfrm>
          <a:prstGeom prst="rect">
            <a:avLst/>
          </a:prstGeom>
        </p:spPr>
      </p:pic>
      <p:pic>
        <p:nvPicPr>
          <p:cNvPr id="20" name="Picture 19" descr="A screenshot of a web page&#10;&#10;Description automatically generated">
            <a:extLst>
              <a:ext uri="{FF2B5EF4-FFF2-40B4-BE49-F238E27FC236}">
                <a16:creationId xmlns:a16="http://schemas.microsoft.com/office/drawing/2014/main" id="{E442E5CD-63C2-8275-058A-30A84F7AD2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7" t="756" r="-332"/>
          <a:stretch/>
        </p:blipFill>
        <p:spPr>
          <a:xfrm>
            <a:off x="479104" y="3941334"/>
            <a:ext cx="1436961" cy="235317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09BB45-D2CB-414D-8068-117D7ACF3F6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427390" y="3248576"/>
            <a:ext cx="2859688" cy="16017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A74EF8BA-7A8B-4B1D-6471-1C0BD81BAA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86292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829">
        <p:fade/>
      </p:transition>
    </mc:Choice>
    <mc:Fallback>
      <p:transition spd="med" advTm="218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FCC7-6FAD-65E2-8C28-7BFB1B5D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40914" y="418116"/>
            <a:ext cx="10077557" cy="654106"/>
          </a:xfrm>
        </p:spPr>
        <p:txBody>
          <a:bodyPr/>
          <a:lstStyle/>
          <a:p>
            <a:pPr algn="ctr"/>
            <a:r>
              <a:rPr lang="en-AU" dirty="0"/>
              <a:t>Projects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78FA51-8AE3-20CF-C22C-B30AF624F950}"/>
              </a:ext>
            </a:extLst>
          </p:cNvPr>
          <p:cNvSpPr txBox="1">
            <a:spLocks/>
          </p:cNvSpPr>
          <p:nvPr/>
        </p:nvSpPr>
        <p:spPr>
          <a:xfrm>
            <a:off x="-2319084" y="1116369"/>
            <a:ext cx="10077557" cy="5403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000" u="sng" dirty="0"/>
              <a:t>COMPONENTS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921BC-05CE-8F3F-0508-4B32CAFAD209}"/>
              </a:ext>
            </a:extLst>
          </p:cNvPr>
          <p:cNvSpPr txBox="1"/>
          <p:nvPr/>
        </p:nvSpPr>
        <p:spPr>
          <a:xfrm>
            <a:off x="2047461" y="2368039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/>
              <a:t>Linked to home 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75F559-0167-300A-E794-9601575166D9}"/>
              </a:ext>
            </a:extLst>
          </p:cNvPr>
          <p:cNvSpPr txBox="1"/>
          <p:nvPr/>
        </p:nvSpPr>
        <p:spPr>
          <a:xfrm>
            <a:off x="8532065" y="46049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/>
              <a:t>Linked to live dashboard in </a:t>
            </a:r>
            <a:r>
              <a:rPr lang="en-AU" sz="1200" dirty="0" err="1"/>
              <a:t>PowerBi</a:t>
            </a:r>
            <a:endParaRPr lang="en-AU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F7950-610A-BAEF-201F-2098AAF4A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5" y="2344690"/>
            <a:ext cx="5601188" cy="3251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E6507A-9E44-8FBD-C52C-89A26C0B6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1221" y="4587185"/>
            <a:ext cx="1390844" cy="381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39CBD-EE02-9630-3107-72B9DD494460}"/>
              </a:ext>
            </a:extLst>
          </p:cNvPr>
          <p:cNvSpPr txBox="1"/>
          <p:nvPr/>
        </p:nvSpPr>
        <p:spPr>
          <a:xfrm>
            <a:off x="6729773" y="2506538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/>
              <a:t>Margin, and Padding were adjusted to </a:t>
            </a:r>
            <a:r>
              <a:rPr lang="en-AU" sz="1200" dirty="0" err="1"/>
              <a:t>center</a:t>
            </a:r>
            <a:r>
              <a:rPr lang="en-AU" sz="1200" dirty="0"/>
              <a:t> the project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A5AEC05-66A6-22B4-C073-F58C4E87D7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47754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4287">
        <p:fade/>
      </p:transition>
    </mc:Choice>
    <mc:Fallback>
      <p:transition spd="med" advTm="442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408212"/>
            <a:ext cx="10077557" cy="913692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Project Page</a:t>
            </a:r>
            <a:endParaRPr lang="en-AU" sz="2400" dirty="0">
              <a:latin typeface="Avenir Next LT Pro (Body)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1DC1124-0C6B-290A-152E-0D77A2D51EE4}"/>
              </a:ext>
            </a:extLst>
          </p:cNvPr>
          <p:cNvSpPr txBox="1">
            <a:spLocks/>
          </p:cNvSpPr>
          <p:nvPr/>
        </p:nvSpPr>
        <p:spPr>
          <a:xfrm>
            <a:off x="774195" y="1031517"/>
            <a:ext cx="10077557" cy="777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Avenir Next LT Pro (Body)"/>
              </a:rPr>
              <a:t>Mobile &amp; Tablet view</a:t>
            </a:r>
            <a:endParaRPr lang="en-AU" sz="2400" dirty="0">
              <a:latin typeface="Avenir Next LT Pro (Body)"/>
            </a:endParaRPr>
          </a:p>
        </p:txBody>
      </p:sp>
      <p:pic>
        <p:nvPicPr>
          <p:cNvPr id="7" name="Content Placeholder 6" descr="A screenshot of a computer">
            <a:extLst>
              <a:ext uri="{FF2B5EF4-FFF2-40B4-BE49-F238E27FC236}">
                <a16:creationId xmlns:a16="http://schemas.microsoft.com/office/drawing/2014/main" id="{6525C432-3A8C-4179-38AA-C5FDDCFAE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8" r="6156"/>
          <a:stretch/>
        </p:blipFill>
        <p:spPr>
          <a:xfrm>
            <a:off x="6351104" y="2017644"/>
            <a:ext cx="2981740" cy="4432144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B3CE1E3-767F-0F5A-84D0-2190F15463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74" y="2283764"/>
            <a:ext cx="2590689" cy="4182178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62F363C7-1B95-5A10-FDEB-1D26445CA3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2517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876">
        <p:fade/>
      </p:transition>
    </mc:Choice>
    <mc:Fallback>
      <p:transition spd="med" advTm="198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408212"/>
            <a:ext cx="10077557" cy="913692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Project Page</a:t>
            </a:r>
            <a:endParaRPr lang="en-AU" sz="2400" dirty="0">
              <a:latin typeface="Avenir Next LT Pro (Body)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1DC1124-0C6B-290A-152E-0D77A2D51EE4}"/>
              </a:ext>
            </a:extLst>
          </p:cNvPr>
          <p:cNvSpPr txBox="1">
            <a:spLocks/>
          </p:cNvSpPr>
          <p:nvPr/>
        </p:nvSpPr>
        <p:spPr>
          <a:xfrm>
            <a:off x="774195" y="1031517"/>
            <a:ext cx="10077557" cy="777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Avenir Next LT Pro (Body)"/>
              </a:rPr>
              <a:t>Desktop view</a:t>
            </a:r>
            <a:endParaRPr lang="en-AU" sz="2400" dirty="0">
              <a:latin typeface="Avenir Next LT Pro (Body)"/>
            </a:endParaRP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908D2FDD-5A68-3A59-4646-DE0B2B469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6" t="237" r="-804" b="-237"/>
          <a:stretch/>
        </p:blipFill>
        <p:spPr>
          <a:xfrm>
            <a:off x="546653" y="2072516"/>
            <a:ext cx="6155926" cy="4424350"/>
          </a:xfrm>
        </p:spPr>
      </p:pic>
      <p:pic>
        <p:nvPicPr>
          <p:cNvPr id="11" name="Picture 10" descr="A screenshot of a computer">
            <a:extLst>
              <a:ext uri="{FF2B5EF4-FFF2-40B4-BE49-F238E27FC236}">
                <a16:creationId xmlns:a16="http://schemas.microsoft.com/office/drawing/2014/main" id="{A2993983-516A-66EE-4DC7-C8F6DA18C6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225" y="2811858"/>
            <a:ext cx="3853071" cy="282133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AA631B-BD30-7D80-F3E1-EE9A81F4E7A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786809" y="4222525"/>
            <a:ext cx="3687416" cy="11247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DA283259-141C-462C-6900-6D285FF362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20672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755">
        <p:fade/>
      </p:transition>
    </mc:Choice>
    <mc:Fallback>
      <p:transition spd="med" advTm="157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296021"/>
            <a:ext cx="10077557" cy="1025883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Blog page</a:t>
            </a:r>
            <a:br>
              <a:rPr lang="en-AU" dirty="0"/>
            </a:br>
            <a:endParaRPr lang="en-AU" sz="2400" dirty="0">
              <a:latin typeface="Avenir Next LT Pro (Body)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1DC1124-0C6B-290A-152E-0D77A2D51EE4}"/>
              </a:ext>
            </a:extLst>
          </p:cNvPr>
          <p:cNvSpPr txBox="1">
            <a:spLocks/>
          </p:cNvSpPr>
          <p:nvPr/>
        </p:nvSpPr>
        <p:spPr>
          <a:xfrm>
            <a:off x="774195" y="1031517"/>
            <a:ext cx="10077557" cy="10258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200" dirty="0">
                <a:latin typeface="Avenir Next LT Pro (Body)"/>
              </a:rPr>
              <a:t>Wireframes Mobile, Tablet and Desktop view.</a:t>
            </a:r>
            <a:endParaRPr lang="en-AU" sz="2400" dirty="0">
              <a:latin typeface="Avenir Next LT Pro (Body)"/>
            </a:endParaRPr>
          </a:p>
        </p:txBody>
      </p:sp>
      <p:sp>
        <p:nvSpPr>
          <p:cNvPr id="13" name="TextBox 12" descr="Linkedin and Github Profiles">
            <a:extLst>
              <a:ext uri="{FF2B5EF4-FFF2-40B4-BE49-F238E27FC236}">
                <a16:creationId xmlns:a16="http://schemas.microsoft.com/office/drawing/2014/main" id="{D5D93D96-2C7C-A39E-00C6-723B97B1FDDF}"/>
              </a:ext>
            </a:extLst>
          </p:cNvPr>
          <p:cNvSpPr txBox="1"/>
          <p:nvPr/>
        </p:nvSpPr>
        <p:spPr>
          <a:xfrm>
            <a:off x="1994452" y="2294211"/>
            <a:ext cx="180892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Blog photo</a:t>
            </a:r>
          </a:p>
        </p:txBody>
      </p:sp>
      <p:sp>
        <p:nvSpPr>
          <p:cNvPr id="16" name="TextBox 15" descr="Linkedin and Github Profiles">
            <a:extLst>
              <a:ext uri="{FF2B5EF4-FFF2-40B4-BE49-F238E27FC236}">
                <a16:creationId xmlns:a16="http://schemas.microsoft.com/office/drawing/2014/main" id="{262E40BA-E0D6-ECC7-DE42-4E59CE46BAD5}"/>
              </a:ext>
            </a:extLst>
          </p:cNvPr>
          <p:cNvSpPr txBox="1"/>
          <p:nvPr/>
        </p:nvSpPr>
        <p:spPr>
          <a:xfrm>
            <a:off x="4287078" y="5923435"/>
            <a:ext cx="1905000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My hard Skills</a:t>
            </a:r>
          </a:p>
        </p:txBody>
      </p:sp>
      <p:sp>
        <p:nvSpPr>
          <p:cNvPr id="17" name="TextBox 16" descr="Linkedin and Github Profiles">
            <a:extLst>
              <a:ext uri="{FF2B5EF4-FFF2-40B4-BE49-F238E27FC236}">
                <a16:creationId xmlns:a16="http://schemas.microsoft.com/office/drawing/2014/main" id="{7C22C948-B5FC-C028-7B1B-0595DD962D11}"/>
              </a:ext>
            </a:extLst>
          </p:cNvPr>
          <p:cNvSpPr txBox="1"/>
          <p:nvPr/>
        </p:nvSpPr>
        <p:spPr>
          <a:xfrm>
            <a:off x="9547470" y="1224203"/>
            <a:ext cx="1870335" cy="7386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Blog 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Date published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content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9B87D3-185C-72E0-E2FA-ED244B49FC7D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432852" y="4850296"/>
            <a:ext cx="806726" cy="1073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15C3589-3D6D-8BC2-2E95-7DB0C27B6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8"/>
          <a:stretch/>
        </p:blipFill>
        <p:spPr>
          <a:xfrm>
            <a:off x="6192078" y="2196986"/>
            <a:ext cx="5800054" cy="4195762"/>
          </a:xfrm>
        </p:spPr>
      </p:pic>
      <p:pic>
        <p:nvPicPr>
          <p:cNvPr id="11" name="Picture 10" descr="A screenshot of a computer">
            <a:extLst>
              <a:ext uri="{FF2B5EF4-FFF2-40B4-BE49-F238E27FC236}">
                <a16:creationId xmlns:a16="http://schemas.microsoft.com/office/drawing/2014/main" id="{C3CD704C-A830-1D2B-B0F4-E3C0FA8A10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1"/>
          <a:stretch/>
        </p:blipFill>
        <p:spPr>
          <a:xfrm>
            <a:off x="2540517" y="3662515"/>
            <a:ext cx="3548857" cy="2730233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781C15AF-DCBF-FEF3-6994-593896FAF2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 t="-1533" r="-964" b="1533"/>
          <a:stretch/>
        </p:blipFill>
        <p:spPr>
          <a:xfrm>
            <a:off x="260573" y="3644372"/>
            <a:ext cx="1808923" cy="274837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7F37D2-012F-E198-538E-8A97D1AC753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898913" y="2663543"/>
            <a:ext cx="298674" cy="1997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09BB45-D2CB-414D-8068-117D7ACF3F6C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0376451" y="1962867"/>
            <a:ext cx="106187" cy="22282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031B8FFB-880C-859C-1EC0-25627B0EDF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8610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744">
        <p:fade/>
      </p:transition>
    </mc:Choice>
    <mc:Fallback>
      <p:transition spd="med" advTm="267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FCC7-6FAD-65E2-8C28-7BFB1B5D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9209" y="462263"/>
            <a:ext cx="10077557" cy="654106"/>
          </a:xfrm>
        </p:spPr>
        <p:txBody>
          <a:bodyPr/>
          <a:lstStyle/>
          <a:p>
            <a:pPr algn="ctr"/>
            <a:r>
              <a:rPr lang="en-AU" dirty="0"/>
              <a:t>BLOG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78FA51-8AE3-20CF-C22C-B30AF624F950}"/>
              </a:ext>
            </a:extLst>
          </p:cNvPr>
          <p:cNvSpPr txBox="1">
            <a:spLocks/>
          </p:cNvSpPr>
          <p:nvPr/>
        </p:nvSpPr>
        <p:spPr>
          <a:xfrm>
            <a:off x="-2319084" y="1116369"/>
            <a:ext cx="10077557" cy="5403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000" u="sng" dirty="0"/>
              <a:t>COMPONENTS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75F559-0167-300A-E794-9601575166D9}"/>
              </a:ext>
            </a:extLst>
          </p:cNvPr>
          <p:cNvSpPr txBox="1"/>
          <p:nvPr/>
        </p:nvSpPr>
        <p:spPr>
          <a:xfrm>
            <a:off x="1490868" y="2310830"/>
            <a:ext cx="332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/>
              <a:t>MAIN component  with 5 sections with a column's direction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6E8599-480E-6B0B-F0D3-B27713066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501" y="1808691"/>
            <a:ext cx="3742057" cy="4372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B5F9F4-F7C2-C711-319B-70E3DECDD712}"/>
              </a:ext>
            </a:extLst>
          </p:cNvPr>
          <p:cNvSpPr txBox="1"/>
          <p:nvPr/>
        </p:nvSpPr>
        <p:spPr>
          <a:xfrm>
            <a:off x="1490866" y="3195768"/>
            <a:ext cx="316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/>
              <a:t>Pictures in every section related to the blog content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AC35DC-2340-C1EA-84E6-6050CFFF1E5F}"/>
              </a:ext>
            </a:extLst>
          </p:cNvPr>
          <p:cNvSpPr txBox="1"/>
          <p:nvPr/>
        </p:nvSpPr>
        <p:spPr>
          <a:xfrm>
            <a:off x="1490867" y="4166181"/>
            <a:ext cx="3160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/>
              <a:t>Pictures in every section related to the blog content</a:t>
            </a:r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30951074-C88B-D828-E9F2-4B55DB7B81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1722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28">
        <p:fade/>
      </p:transition>
    </mc:Choice>
    <mc:Fallback>
      <p:transition spd="med" advTm="200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296021"/>
            <a:ext cx="10077557" cy="1025883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Blog page</a:t>
            </a:r>
            <a:br>
              <a:rPr lang="en-AU" dirty="0"/>
            </a:br>
            <a:endParaRPr lang="en-AU" sz="2400" dirty="0">
              <a:latin typeface="Avenir Next LT Pro (Body)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1DC1124-0C6B-290A-152E-0D77A2D51EE4}"/>
              </a:ext>
            </a:extLst>
          </p:cNvPr>
          <p:cNvSpPr txBox="1">
            <a:spLocks/>
          </p:cNvSpPr>
          <p:nvPr/>
        </p:nvSpPr>
        <p:spPr>
          <a:xfrm>
            <a:off x="774195" y="1031517"/>
            <a:ext cx="10077557" cy="10258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200" dirty="0">
                <a:latin typeface="Avenir Next LT Pro (Body)"/>
              </a:rPr>
              <a:t>Mobile &amp; Tablet view.</a:t>
            </a:r>
            <a:endParaRPr lang="en-AU" sz="2400" dirty="0">
              <a:latin typeface="Avenir Next LT Pro (Body)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38B5D78-0B62-A9E8-667D-69E5EFE428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4"/>
          <a:stretch/>
        </p:blipFill>
        <p:spPr>
          <a:xfrm>
            <a:off x="5891497" y="2257656"/>
            <a:ext cx="2971827" cy="4355295"/>
          </a:xfrm>
          <a:prstGeom prst="rect">
            <a:avLst/>
          </a:prstGeom>
        </p:spPr>
      </p:pic>
      <p:pic>
        <p:nvPicPr>
          <p:cNvPr id="15" name="Picture 14" descr="A screenshot of a cellphone&#10;&#10;Description automatically generated">
            <a:extLst>
              <a:ext uri="{FF2B5EF4-FFF2-40B4-BE49-F238E27FC236}">
                <a16:creationId xmlns:a16="http://schemas.microsoft.com/office/drawing/2014/main" id="{814F9307-87E7-D079-7849-E5682AD3D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80" y="2725243"/>
            <a:ext cx="2158467" cy="3872418"/>
          </a:xfrm>
          <a:prstGeom prst="rect">
            <a:avLst/>
          </a:prstGeom>
        </p:spPr>
      </p:pic>
      <p:pic>
        <p:nvPicPr>
          <p:cNvPr id="22" name="Picture 21" descr="A screenshot of a blog post&#10;&#10;Description automatically generated">
            <a:extLst>
              <a:ext uri="{FF2B5EF4-FFF2-40B4-BE49-F238E27FC236}">
                <a16:creationId xmlns:a16="http://schemas.microsoft.com/office/drawing/2014/main" id="{7F70D2FC-B33C-AD37-98EF-FCC869EB5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246" y="2257656"/>
            <a:ext cx="2926430" cy="4340005"/>
          </a:xfrm>
          <a:prstGeom prst="rect">
            <a:avLst/>
          </a:prstGeom>
        </p:spPr>
      </p:pic>
      <p:pic>
        <p:nvPicPr>
          <p:cNvPr id="24" name="Picture 23" descr="A screenshot of a post&#10;&#10;Description automatically generated">
            <a:extLst>
              <a:ext uri="{FF2B5EF4-FFF2-40B4-BE49-F238E27FC236}">
                <a16:creationId xmlns:a16="http://schemas.microsoft.com/office/drawing/2014/main" id="{F1C17376-335E-E928-4093-017509A51E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08" y="2725243"/>
            <a:ext cx="2169794" cy="3890963"/>
          </a:xfrm>
          <a:prstGeom prst="rect">
            <a:avLst/>
          </a:prstGeom>
        </p:spPr>
      </p:pic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3C766676-AA13-0175-8656-977A7351F0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96642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6826">
        <p:fade/>
      </p:transition>
    </mc:Choice>
    <mc:Fallback>
      <p:transition spd="med" advTm="368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296021"/>
            <a:ext cx="10077557" cy="1025883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Blog page</a:t>
            </a:r>
            <a:br>
              <a:rPr lang="en-AU" dirty="0"/>
            </a:br>
            <a:endParaRPr lang="en-AU" sz="2400" dirty="0">
              <a:latin typeface="Avenir Next LT Pro (Body)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1DC1124-0C6B-290A-152E-0D77A2D51EE4}"/>
              </a:ext>
            </a:extLst>
          </p:cNvPr>
          <p:cNvSpPr txBox="1">
            <a:spLocks/>
          </p:cNvSpPr>
          <p:nvPr/>
        </p:nvSpPr>
        <p:spPr>
          <a:xfrm>
            <a:off x="774195" y="1031517"/>
            <a:ext cx="10077557" cy="10258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200" dirty="0">
                <a:latin typeface="Avenir Next LT Pro (Body)"/>
              </a:rPr>
              <a:t>Desktop view.</a:t>
            </a:r>
            <a:endParaRPr lang="en-AU" sz="2400" dirty="0">
              <a:latin typeface="Avenir Next LT Pro (Body)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9BFE26-EF23-FD38-36F4-98BAC3C8B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1"/>
          <a:stretch/>
        </p:blipFill>
        <p:spPr>
          <a:xfrm>
            <a:off x="7647621" y="3550256"/>
            <a:ext cx="4426480" cy="317853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42A4CF1-529F-456A-BD51-9AE846686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56" y="3135183"/>
            <a:ext cx="3389000" cy="2893513"/>
          </a:xfrm>
          <a:prstGeom prst="rect">
            <a:avLst/>
          </a:prstGeom>
        </p:spPr>
      </p:pic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D8ABF50E-6B80-EE44-BC4A-7861C6E278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9" y="1913812"/>
            <a:ext cx="3764861" cy="2668128"/>
          </a:xfrm>
          <a:prstGeom prst="rect">
            <a:avLst/>
          </a:prstGeom>
        </p:spPr>
      </p:pic>
      <p:pic>
        <p:nvPicPr>
          <p:cNvPr id="63" name="Audio 62">
            <a:hlinkClick r:id="" action="ppaction://media"/>
            <a:extLst>
              <a:ext uri="{FF2B5EF4-FFF2-40B4-BE49-F238E27FC236}">
                <a16:creationId xmlns:a16="http://schemas.microsoft.com/office/drawing/2014/main" id="{10E1A2A7-543A-F3F6-9712-F497F2A2E1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5772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9992">
        <p:fade/>
      </p:transition>
    </mc:Choice>
    <mc:Fallback>
      <p:transition spd="med" advTm="399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296021"/>
            <a:ext cx="10077557" cy="1025883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Resume button</a:t>
            </a:r>
            <a:br>
              <a:rPr lang="en-AU" dirty="0"/>
            </a:br>
            <a:endParaRPr lang="en-AU" sz="2400" dirty="0">
              <a:latin typeface="Avenir Next LT Pro (Body)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1DC1124-0C6B-290A-152E-0D77A2D51EE4}"/>
              </a:ext>
            </a:extLst>
          </p:cNvPr>
          <p:cNvSpPr txBox="1">
            <a:spLocks/>
          </p:cNvSpPr>
          <p:nvPr/>
        </p:nvSpPr>
        <p:spPr>
          <a:xfrm>
            <a:off x="774195" y="1031518"/>
            <a:ext cx="10077557" cy="5289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AU" sz="2400" dirty="0">
              <a:latin typeface="Avenir Next LT Pro (Body)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4BC0600-B8B3-7219-60ED-63A188432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4"/>
          <a:stretch/>
        </p:blipFill>
        <p:spPr>
          <a:xfrm>
            <a:off x="1318124" y="1295981"/>
            <a:ext cx="3473691" cy="509079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BF6DBB2-8A37-080B-6150-8F00593F8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932" y="2041499"/>
            <a:ext cx="4629944" cy="3890140"/>
          </a:xfrm>
          <a:prstGeom prst="rect">
            <a:avLst/>
          </a:prstGeom>
        </p:spPr>
      </p:pic>
      <p:sp>
        <p:nvSpPr>
          <p:cNvPr id="10" name="TextBox 9" descr="Linkedin and Github Profiles">
            <a:extLst>
              <a:ext uri="{FF2B5EF4-FFF2-40B4-BE49-F238E27FC236}">
                <a16:creationId xmlns:a16="http://schemas.microsoft.com/office/drawing/2014/main" id="{E2731E24-78F6-E6DE-2E83-97848ED40E68}"/>
              </a:ext>
            </a:extLst>
          </p:cNvPr>
          <p:cNvSpPr txBox="1"/>
          <p:nvPr/>
        </p:nvSpPr>
        <p:spPr>
          <a:xfrm>
            <a:off x="9042830" y="1008433"/>
            <a:ext cx="1808922" cy="923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Resume shared from my one drive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23C1C9-7807-1F9B-5042-227B77406693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740348" y="1931763"/>
            <a:ext cx="206943" cy="1235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2C8D23-098E-EB3A-817F-F824DF82D3A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303643" y="2295941"/>
            <a:ext cx="1940289" cy="16906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71" name="Audio 70">
            <a:hlinkClick r:id="" action="ppaction://media"/>
            <a:extLst>
              <a:ext uri="{FF2B5EF4-FFF2-40B4-BE49-F238E27FC236}">
                <a16:creationId xmlns:a16="http://schemas.microsoft.com/office/drawing/2014/main" id="{DF289A59-1CC5-6ED4-2E7C-03FFB4A436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604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544">
        <p:fade/>
      </p:transition>
    </mc:Choice>
    <mc:Fallback>
      <p:transition spd="med" advTm="305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69884-3C61-A4EA-ED5E-960F7F87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30" y="857388"/>
            <a:ext cx="4378792" cy="496787"/>
          </a:xfrm>
        </p:spPr>
        <p:txBody>
          <a:bodyPr>
            <a:normAutofit fontScale="90000"/>
          </a:bodyPr>
          <a:lstStyle/>
          <a:p>
            <a:r>
              <a:rPr lang="en-AU" dirty="0"/>
              <a:t>Sitemap</a:t>
            </a:r>
          </a:p>
        </p:txBody>
      </p:sp>
      <p:pic>
        <p:nvPicPr>
          <p:cNvPr id="5" name="Content Placeholder 4" descr="A diagram of a website&#10;&#10;Description automatically generated">
            <a:extLst>
              <a:ext uri="{FF2B5EF4-FFF2-40B4-BE49-F238E27FC236}">
                <a16:creationId xmlns:a16="http://schemas.microsoft.com/office/drawing/2014/main" id="{EBBAF6C7-E7D8-895D-AC32-CFFF331E3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1720007"/>
            <a:ext cx="6840721" cy="416630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F15602-2880-C54A-EDF3-A22453D66632}"/>
              </a:ext>
            </a:extLst>
          </p:cNvPr>
          <p:cNvSpPr txBox="1"/>
          <p:nvPr/>
        </p:nvSpPr>
        <p:spPr>
          <a:xfrm>
            <a:off x="904461" y="1031009"/>
            <a:ext cx="175922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Logo linked to “</a:t>
            </a:r>
            <a:r>
              <a:rPr lang="en-AU" i="1" dirty="0"/>
              <a:t>home</a:t>
            </a:r>
            <a:r>
              <a:rPr lang="en-AU" dirty="0"/>
              <a:t>” page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759E46-97D2-7F3C-F87C-55BA5CC05EF7}"/>
              </a:ext>
            </a:extLst>
          </p:cNvPr>
          <p:cNvCxnSpPr/>
          <p:nvPr/>
        </p:nvCxnSpPr>
        <p:spPr>
          <a:xfrm>
            <a:off x="2474843" y="1580322"/>
            <a:ext cx="281635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E2BC79-3155-A617-6641-F8C3B5598CB4}"/>
              </a:ext>
            </a:extLst>
          </p:cNvPr>
          <p:cNvCxnSpPr>
            <a:cxnSpLocks/>
          </p:cNvCxnSpPr>
          <p:nvPr/>
        </p:nvCxnSpPr>
        <p:spPr>
          <a:xfrm flipH="1">
            <a:off x="8497957" y="2286000"/>
            <a:ext cx="983973" cy="18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D824373-A840-0F4E-0F79-FD674111B283}"/>
              </a:ext>
            </a:extLst>
          </p:cNvPr>
          <p:cNvSpPr txBox="1"/>
          <p:nvPr/>
        </p:nvSpPr>
        <p:spPr>
          <a:xfrm>
            <a:off x="9511863" y="1962834"/>
            <a:ext cx="163984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My resume shared directly from my one drive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B3AE2-16AD-F35B-A9CD-9DE78E852B08}"/>
              </a:ext>
            </a:extLst>
          </p:cNvPr>
          <p:cNvSpPr txBox="1"/>
          <p:nvPr/>
        </p:nvSpPr>
        <p:spPr>
          <a:xfrm>
            <a:off x="3253409" y="5928979"/>
            <a:ext cx="1709531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200" dirty="0"/>
              <a:t>Social logos contain hyperlink to my social profiles in both platforms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4D12EC-9E89-50A8-3B98-04332EA7A86A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62940" y="5679046"/>
            <a:ext cx="523460" cy="665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Audio 45">
            <a:hlinkClick r:id="" action="ppaction://media"/>
            <a:extLst>
              <a:ext uri="{FF2B5EF4-FFF2-40B4-BE49-F238E27FC236}">
                <a16:creationId xmlns:a16="http://schemas.microsoft.com/office/drawing/2014/main" id="{8B38D83D-A5FA-2EC3-115D-15B16E2851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86046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3683">
        <p:fade/>
      </p:transition>
    </mc:Choice>
    <mc:Fallback>
      <p:transition spd="med" advTm="536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5D47E-3F2C-D72F-B5DC-2AF7896D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5340911" cy="944542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T1A2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2F411C-4D4C-C1D8-CAA1-34780EB1C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2367065"/>
            <a:ext cx="5340911" cy="3852760"/>
          </a:xfrm>
        </p:spPr>
        <p:txBody>
          <a:bodyPr>
            <a:normAutofit/>
          </a:bodyPr>
          <a:lstStyle/>
          <a:p>
            <a:pPr algn="ctr"/>
            <a:r>
              <a:rPr lang="en-AU" b="1" dirty="0"/>
              <a:t>Coder Academy Portfolio Assignment</a:t>
            </a:r>
          </a:p>
          <a:p>
            <a:pPr algn="ctr"/>
            <a:endParaRPr lang="en-AU" b="1" dirty="0"/>
          </a:p>
          <a:p>
            <a:pPr algn="ctr"/>
            <a:r>
              <a:rPr lang="en-AU" b="1" dirty="0"/>
              <a:t>John Faber Rodriguez Corredor</a:t>
            </a:r>
          </a:p>
          <a:p>
            <a:pPr algn="ctr"/>
            <a:r>
              <a:rPr lang="en-AU" b="1" dirty="0"/>
              <a:t>Term 1</a:t>
            </a:r>
          </a:p>
          <a:p>
            <a:pPr algn="ctr"/>
            <a:r>
              <a:rPr lang="en-AU" b="1" dirty="0"/>
              <a:t>2023</a:t>
            </a:r>
          </a:p>
          <a:p>
            <a:pPr algn="ctr"/>
            <a:endParaRPr lang="en-AU" b="1" dirty="0"/>
          </a:p>
          <a:p>
            <a:pPr algn="ctr"/>
            <a:endParaRPr lang="en-AU" b="1" dirty="0"/>
          </a:p>
          <a:p>
            <a:pPr algn="ctr"/>
            <a:r>
              <a:rPr lang="en-AU" b="1" dirty="0"/>
              <a:t>THANKS FOR WATCHING!</a:t>
            </a:r>
          </a:p>
        </p:txBody>
      </p:sp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AED7DF1C-3F9A-4B39-77C7-9BD5B1DB8F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91" r="12244" b="2"/>
          <a:stretch/>
        </p:blipFill>
        <p:spPr>
          <a:xfrm>
            <a:off x="6535696" y="10"/>
            <a:ext cx="5669280" cy="6857990"/>
          </a:xfrm>
          <a:prstGeom prst="rect">
            <a:avLst/>
          </a:prstGeom>
        </p:spPr>
      </p:pic>
      <p:pic>
        <p:nvPicPr>
          <p:cNvPr id="58" name="Audio 57">
            <a:hlinkClick r:id="" action="ppaction://media"/>
            <a:extLst>
              <a:ext uri="{FF2B5EF4-FFF2-40B4-BE49-F238E27FC236}">
                <a16:creationId xmlns:a16="http://schemas.microsoft.com/office/drawing/2014/main" id="{59691259-43F0-7035-83E4-BE12573012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2972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314">
        <p:fade/>
      </p:transition>
    </mc:Choice>
    <mc:Fallback>
      <p:transition spd="med" advTm="73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4BA68-98FF-13A3-9FAA-B3190C78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945" y="508737"/>
            <a:ext cx="6548109" cy="713741"/>
          </a:xfrm>
        </p:spPr>
        <p:txBody>
          <a:bodyPr/>
          <a:lstStyle/>
          <a:p>
            <a:pPr algn="ctr"/>
            <a:r>
              <a:rPr lang="en-AU" dirty="0"/>
              <a:t>Home page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2BC07-B2A9-2552-E76E-49204EECC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500809"/>
            <a:ext cx="11272031" cy="4570121"/>
          </a:xfrm>
        </p:spPr>
        <p:txBody>
          <a:bodyPr/>
          <a:lstStyle/>
          <a:p>
            <a:pPr algn="ctr"/>
            <a:r>
              <a:rPr lang="en-AU" dirty="0"/>
              <a:t>( WIREFRAMES Mobile, Tablet and Desktop view)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5F9EF9D-8902-B1B6-F45C-E34A19850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03" y="2241747"/>
            <a:ext cx="4337064" cy="3351930"/>
          </a:xfrm>
          <a:prstGeom prst="rect">
            <a:avLst/>
          </a:prstGeom>
        </p:spPr>
      </p:pic>
      <p:pic>
        <p:nvPicPr>
          <p:cNvPr id="7" name="Picture 6" descr="A screenshot of a web page&#10;&#10;Description automatically generated">
            <a:extLst>
              <a:ext uri="{FF2B5EF4-FFF2-40B4-BE49-F238E27FC236}">
                <a16:creationId xmlns:a16="http://schemas.microsoft.com/office/drawing/2014/main" id="{5DB1EC9E-78CB-26D0-B7B4-E0C683364F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9"/>
          <a:stretch/>
        </p:blipFill>
        <p:spPr>
          <a:xfrm>
            <a:off x="3776870" y="2557385"/>
            <a:ext cx="2506294" cy="3036294"/>
          </a:xfrm>
          <a:prstGeom prst="rect">
            <a:avLst/>
          </a:prstGeom>
        </p:spPr>
      </p:pic>
      <p:pic>
        <p:nvPicPr>
          <p:cNvPr id="10" name="Picture 9" descr="A screenshot of a web page">
            <a:extLst>
              <a:ext uri="{FF2B5EF4-FFF2-40B4-BE49-F238E27FC236}">
                <a16:creationId xmlns:a16="http://schemas.microsoft.com/office/drawing/2014/main" id="{EB9CB9A3-EC34-EAFC-503B-3CAFD6D86C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6" r="-497"/>
          <a:stretch/>
        </p:blipFill>
        <p:spPr>
          <a:xfrm>
            <a:off x="1262270" y="2557384"/>
            <a:ext cx="1707283" cy="3036293"/>
          </a:xfrm>
          <a:prstGeom prst="rect">
            <a:avLst/>
          </a:prstGeom>
        </p:spPr>
      </p:pic>
      <p:sp>
        <p:nvSpPr>
          <p:cNvPr id="12" name="TextBox 11" descr="Linkedin and Github Profiles">
            <a:extLst>
              <a:ext uri="{FF2B5EF4-FFF2-40B4-BE49-F238E27FC236}">
                <a16:creationId xmlns:a16="http://schemas.microsoft.com/office/drawing/2014/main" id="{C8F4E30A-1548-7D6E-943A-BF791652A681}"/>
              </a:ext>
            </a:extLst>
          </p:cNvPr>
          <p:cNvSpPr txBox="1"/>
          <p:nvPr/>
        </p:nvSpPr>
        <p:spPr>
          <a:xfrm>
            <a:off x="178905" y="5747764"/>
            <a:ext cx="1808922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 err="1"/>
              <a:t>Linkedin</a:t>
            </a:r>
            <a:r>
              <a:rPr lang="en-AU" dirty="0"/>
              <a:t> and </a:t>
            </a:r>
            <a:r>
              <a:rPr lang="en-AU" dirty="0" err="1"/>
              <a:t>Github</a:t>
            </a:r>
            <a:r>
              <a:rPr lang="en-AU" dirty="0"/>
              <a:t> Profiles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CB8AF8-8F81-C830-F131-091514B1CFEC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083366" y="5168348"/>
            <a:ext cx="834886" cy="579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 descr="Linkedin and Github Profiles">
            <a:extLst>
              <a:ext uri="{FF2B5EF4-FFF2-40B4-BE49-F238E27FC236}">
                <a16:creationId xmlns:a16="http://schemas.microsoft.com/office/drawing/2014/main" id="{38EFD162-25C7-413A-6AAE-3663A8DFE88A}"/>
              </a:ext>
            </a:extLst>
          </p:cNvPr>
          <p:cNvSpPr txBox="1"/>
          <p:nvPr/>
        </p:nvSpPr>
        <p:spPr>
          <a:xfrm>
            <a:off x="394252" y="1705931"/>
            <a:ext cx="1808922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Logo work as home too.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229544-5F7E-85EC-FDAD-733D21D1A1BA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794175" y="4154557"/>
            <a:ext cx="256521" cy="1621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TextBox 20" descr="Linkedin and Github Profiles">
            <a:extLst>
              <a:ext uri="{FF2B5EF4-FFF2-40B4-BE49-F238E27FC236}">
                <a16:creationId xmlns:a16="http://schemas.microsoft.com/office/drawing/2014/main" id="{63F0AD02-C14D-6695-19F4-4AFD6719C594}"/>
              </a:ext>
            </a:extLst>
          </p:cNvPr>
          <p:cNvSpPr txBox="1"/>
          <p:nvPr/>
        </p:nvSpPr>
        <p:spPr>
          <a:xfrm>
            <a:off x="6889714" y="5776434"/>
            <a:ext cx="1808922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Intro of my services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7C67F0-0297-F440-9AFB-D07F8E05DAEA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298713" y="2352262"/>
            <a:ext cx="3731304" cy="5332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CDE3DA-1825-19E8-9F45-006537ACA3ED}"/>
              </a:ext>
            </a:extLst>
          </p:cNvPr>
          <p:cNvCxnSpPr>
            <a:cxnSpLocks/>
          </p:cNvCxnSpPr>
          <p:nvPr/>
        </p:nvCxnSpPr>
        <p:spPr>
          <a:xfrm flipH="1" flipV="1">
            <a:off x="5030017" y="4874117"/>
            <a:ext cx="74388" cy="9246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TextBox 29" descr="Linkedin and Github Profiles">
            <a:extLst>
              <a:ext uri="{FF2B5EF4-FFF2-40B4-BE49-F238E27FC236}">
                <a16:creationId xmlns:a16="http://schemas.microsoft.com/office/drawing/2014/main" id="{5B47C2BF-7058-8D4F-0C54-14FBCDD3CC5C}"/>
              </a:ext>
            </a:extLst>
          </p:cNvPr>
          <p:cNvSpPr txBox="1"/>
          <p:nvPr/>
        </p:nvSpPr>
        <p:spPr>
          <a:xfrm>
            <a:off x="4162750" y="5804304"/>
            <a:ext cx="1808922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My email and phone number</a:t>
            </a:r>
          </a:p>
        </p:txBody>
      </p:sp>
      <p:sp>
        <p:nvSpPr>
          <p:cNvPr id="31" name="TextBox 30" descr="Linkedin and Github Profiles">
            <a:extLst>
              <a:ext uri="{FF2B5EF4-FFF2-40B4-BE49-F238E27FC236}">
                <a16:creationId xmlns:a16="http://schemas.microsoft.com/office/drawing/2014/main" id="{DE8AAEDA-0E08-DEC3-C705-FF02589CD001}"/>
              </a:ext>
            </a:extLst>
          </p:cNvPr>
          <p:cNvSpPr txBox="1"/>
          <p:nvPr/>
        </p:nvSpPr>
        <p:spPr>
          <a:xfrm>
            <a:off x="9002668" y="5747764"/>
            <a:ext cx="1481277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Footer ( </a:t>
            </a:r>
            <a:r>
              <a:rPr lang="en-AU" dirty="0" err="1"/>
              <a:t>Copytight</a:t>
            </a:r>
            <a:r>
              <a:rPr lang="en-AU" dirty="0"/>
              <a:t> Notice)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91E243A-DEFE-7A78-1172-22559408B8D9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9083437" y="5357191"/>
            <a:ext cx="659870" cy="390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7" name="Audio 96">
            <a:hlinkClick r:id="" action="ppaction://media"/>
            <a:extLst>
              <a:ext uri="{FF2B5EF4-FFF2-40B4-BE49-F238E27FC236}">
                <a16:creationId xmlns:a16="http://schemas.microsoft.com/office/drawing/2014/main" id="{78506F6F-F822-8B16-9A18-8B02FABF4A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609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270">
        <p:fade/>
      </p:transition>
    </mc:Choice>
    <mc:Fallback>
      <p:transition spd="med" advTm="282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FCC7-6FAD-65E2-8C28-7BFB1B5D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9"/>
            <a:ext cx="10077557" cy="654106"/>
          </a:xfrm>
        </p:spPr>
        <p:txBody>
          <a:bodyPr/>
          <a:lstStyle/>
          <a:p>
            <a:pPr algn="ctr"/>
            <a:r>
              <a:rPr lang="en-AU" dirty="0"/>
              <a:t>HOME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ADDC34-DA7C-8529-8773-D65F3A883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18420" y="2141352"/>
            <a:ext cx="1059467" cy="79804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078FA51-8AE3-20CF-C22C-B30AF624F950}"/>
              </a:ext>
            </a:extLst>
          </p:cNvPr>
          <p:cNvSpPr txBox="1">
            <a:spLocks/>
          </p:cNvSpPr>
          <p:nvPr/>
        </p:nvSpPr>
        <p:spPr>
          <a:xfrm>
            <a:off x="525716" y="1441174"/>
            <a:ext cx="10077557" cy="5403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000" u="sng" dirty="0"/>
              <a:t>COMPONENTS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BF372-A360-2260-E719-908848CD78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590"/>
          <a:stretch/>
        </p:blipFill>
        <p:spPr>
          <a:xfrm>
            <a:off x="918420" y="3308548"/>
            <a:ext cx="2806731" cy="852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E8EA61-2E66-C224-2312-2D93EF389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2405" y="4533725"/>
            <a:ext cx="1627075" cy="911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1F0E33-7E61-A1F2-9B9B-597C16EC8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420" y="4738212"/>
            <a:ext cx="2715004" cy="11241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58E8FE-C0C8-E139-CBE8-934A30BBBD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1594" y="2231323"/>
            <a:ext cx="3295772" cy="978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C325F2-588C-D164-B77F-E01C847C03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1594" y="3760904"/>
            <a:ext cx="2410161" cy="4001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C921BC-05CE-8F3F-0508-4B32CAFAD209}"/>
              </a:ext>
            </a:extLst>
          </p:cNvPr>
          <p:cNvSpPr txBox="1"/>
          <p:nvPr/>
        </p:nvSpPr>
        <p:spPr>
          <a:xfrm>
            <a:off x="2047461" y="2368039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/>
              <a:t>Linked to home page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9DC4A-30DF-4FB9-D958-A7B627DA58A9}"/>
              </a:ext>
            </a:extLst>
          </p:cNvPr>
          <p:cNvSpPr txBox="1"/>
          <p:nvPr/>
        </p:nvSpPr>
        <p:spPr>
          <a:xfrm>
            <a:off x="3725151" y="3622404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/>
              <a:t>Turns red once hover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75F559-0167-300A-E794-9601575166D9}"/>
              </a:ext>
            </a:extLst>
          </p:cNvPr>
          <p:cNvSpPr txBox="1"/>
          <p:nvPr/>
        </p:nvSpPr>
        <p:spPr>
          <a:xfrm>
            <a:off x="8717908" y="453643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/>
              <a:t>Linked to my </a:t>
            </a:r>
            <a:r>
              <a:rPr lang="en-AU" sz="1200" dirty="0" err="1"/>
              <a:t>linkedin</a:t>
            </a:r>
            <a:r>
              <a:rPr lang="en-AU" sz="1200" dirty="0"/>
              <a:t> and </a:t>
            </a:r>
            <a:r>
              <a:rPr lang="en-AU" sz="1200" dirty="0" err="1"/>
              <a:t>Github</a:t>
            </a:r>
            <a:r>
              <a:rPr lang="en-AU" sz="1200" dirty="0"/>
              <a:t> profiles.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8468DD6-A6B9-0C15-76BA-A45598A494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2405" y="5817601"/>
            <a:ext cx="1667108" cy="2476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79DBA49-CA3A-F9EE-93F5-9605E26C850A}"/>
              </a:ext>
            </a:extLst>
          </p:cNvPr>
          <p:cNvSpPr txBox="1"/>
          <p:nvPr/>
        </p:nvSpPr>
        <p:spPr>
          <a:xfrm>
            <a:off x="8717908" y="576483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/>
              <a:t>Copyright purposes</a:t>
            </a:r>
          </a:p>
        </p:txBody>
      </p:sp>
      <p:pic>
        <p:nvPicPr>
          <p:cNvPr id="58" name="Audio 57">
            <a:hlinkClick r:id="" action="ppaction://media"/>
            <a:extLst>
              <a:ext uri="{FF2B5EF4-FFF2-40B4-BE49-F238E27FC236}">
                <a16:creationId xmlns:a16="http://schemas.microsoft.com/office/drawing/2014/main" id="{69A157C1-4A94-5850-758A-DF89037D34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78951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145">
        <p:fade/>
      </p:transition>
    </mc:Choice>
    <mc:Fallback>
      <p:transition spd="med" advTm="561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415291"/>
            <a:ext cx="10077557" cy="1453266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Home page</a:t>
            </a:r>
            <a:br>
              <a:rPr lang="en-AU" dirty="0"/>
            </a:br>
            <a:br>
              <a:rPr lang="en-AU" dirty="0"/>
            </a:br>
            <a:r>
              <a:rPr lang="en-US" sz="2400" dirty="0">
                <a:latin typeface="Avenir Next LT Pro (Body)"/>
              </a:rPr>
              <a:t>Mobile &amp; Tablet view</a:t>
            </a:r>
            <a:endParaRPr lang="en-AU" sz="2400" dirty="0">
              <a:latin typeface="Avenir Next LT Pro (Body)"/>
            </a:endParaRPr>
          </a:p>
        </p:txBody>
      </p:sp>
      <p:pic>
        <p:nvPicPr>
          <p:cNvPr id="5" name="Content Placeholder 4" descr="A screenshot of a phone">
            <a:extLst>
              <a:ext uri="{FF2B5EF4-FFF2-40B4-BE49-F238E27FC236}">
                <a16:creationId xmlns:a16="http://schemas.microsoft.com/office/drawing/2014/main" id="{8DDFAA65-C59C-9550-9BA3-628A81DB9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88" y="2425147"/>
            <a:ext cx="2037565" cy="3717235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163D3C4-9C4A-DADF-3938-A0797D35C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48" y="2017644"/>
            <a:ext cx="2994962" cy="4532243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67519F89-E4AB-E3C0-A3D1-CBAF4247B4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8145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170">
        <p:fade/>
      </p:transition>
    </mc:Choice>
    <mc:Fallback>
      <p:transition spd="med" advTm="31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415291"/>
            <a:ext cx="10077557" cy="1453266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Home page</a:t>
            </a:r>
            <a:br>
              <a:rPr lang="en-AU" dirty="0"/>
            </a:br>
            <a:br>
              <a:rPr lang="en-AU" dirty="0"/>
            </a:br>
            <a:r>
              <a:rPr lang="en-US" sz="2400" dirty="0">
                <a:latin typeface="Avenir Next LT Pro (Body)"/>
              </a:rPr>
              <a:t>Desktop view</a:t>
            </a:r>
            <a:endParaRPr lang="en-AU" sz="2400" dirty="0">
              <a:latin typeface="Avenir Next LT Pro (Body)"/>
            </a:endParaRP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28ED547F-7279-9852-A87D-82736D01E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97" y="2052638"/>
            <a:ext cx="6162381" cy="4195762"/>
          </a:xfr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B9F36671-B334-C9F6-5D7B-8E49700D9B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8124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736">
        <p:fade/>
      </p:transition>
    </mc:Choice>
    <mc:Fallback>
      <p:transition spd="med" advTm="177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296021"/>
            <a:ext cx="10077557" cy="1025883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About me</a:t>
            </a:r>
            <a:br>
              <a:rPr lang="en-AU" dirty="0"/>
            </a:br>
            <a:endParaRPr lang="en-AU" sz="2400" dirty="0">
              <a:latin typeface="Avenir Next LT Pro (Body)"/>
            </a:endParaRP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0C2F70-8553-A37B-4D8A-5F52E81CE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5"/>
          <a:stretch/>
        </p:blipFill>
        <p:spPr>
          <a:xfrm>
            <a:off x="6995968" y="2169207"/>
            <a:ext cx="4754108" cy="3548062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1DC1124-0C6B-290A-152E-0D77A2D51EE4}"/>
              </a:ext>
            </a:extLst>
          </p:cNvPr>
          <p:cNvSpPr txBox="1">
            <a:spLocks/>
          </p:cNvSpPr>
          <p:nvPr/>
        </p:nvSpPr>
        <p:spPr>
          <a:xfrm>
            <a:off x="774195" y="1031517"/>
            <a:ext cx="10077557" cy="10258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200" dirty="0">
                <a:latin typeface="Avenir Next LT Pro (Body)"/>
              </a:rPr>
              <a:t>Wireframes Mobile, Tablet and Desktop view.</a:t>
            </a:r>
            <a:endParaRPr lang="en-AU" sz="2400" dirty="0">
              <a:latin typeface="Avenir Next LT Pro (Body)"/>
            </a:endParaRPr>
          </a:p>
        </p:txBody>
      </p:sp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69C30876-0CC7-871F-BD31-A80962E21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86" y="2792896"/>
            <a:ext cx="4120108" cy="2901447"/>
          </a:xfrm>
          <a:prstGeom prst="rect">
            <a:avLst/>
          </a:prstGeom>
        </p:spPr>
      </p:pic>
      <p:pic>
        <p:nvPicPr>
          <p:cNvPr id="12" name="Picture 11" descr="A screenshot of a web page&#10;&#10;Description automatically generated">
            <a:extLst>
              <a:ext uri="{FF2B5EF4-FFF2-40B4-BE49-F238E27FC236}">
                <a16:creationId xmlns:a16="http://schemas.microsoft.com/office/drawing/2014/main" id="{CAE6E408-9C92-F288-246F-42BD015E5E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6"/>
          <a:stretch/>
        </p:blipFill>
        <p:spPr>
          <a:xfrm>
            <a:off x="556591" y="2792896"/>
            <a:ext cx="1795421" cy="2901447"/>
          </a:xfrm>
          <a:prstGeom prst="rect">
            <a:avLst/>
          </a:prstGeom>
        </p:spPr>
      </p:pic>
      <p:sp>
        <p:nvSpPr>
          <p:cNvPr id="13" name="TextBox 12" descr="Linkedin and Github Profiles">
            <a:extLst>
              <a:ext uri="{FF2B5EF4-FFF2-40B4-BE49-F238E27FC236}">
                <a16:creationId xmlns:a16="http://schemas.microsoft.com/office/drawing/2014/main" id="{D5D93D96-2C7C-A39E-00C6-723B97B1FDDF}"/>
              </a:ext>
            </a:extLst>
          </p:cNvPr>
          <p:cNvSpPr txBox="1"/>
          <p:nvPr/>
        </p:nvSpPr>
        <p:spPr>
          <a:xfrm>
            <a:off x="394252" y="2055815"/>
            <a:ext cx="180892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My photo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7F37D2-012F-E198-538E-8A97D1AC753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298713" y="2425147"/>
            <a:ext cx="132522" cy="11827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 descr="Linkedin and Github Profiles">
            <a:extLst>
              <a:ext uri="{FF2B5EF4-FFF2-40B4-BE49-F238E27FC236}">
                <a16:creationId xmlns:a16="http://schemas.microsoft.com/office/drawing/2014/main" id="{262E40BA-E0D6-ECC7-DE42-4E59CE46BAD5}"/>
              </a:ext>
            </a:extLst>
          </p:cNvPr>
          <p:cNvSpPr txBox="1"/>
          <p:nvPr/>
        </p:nvSpPr>
        <p:spPr>
          <a:xfrm>
            <a:off x="4287078" y="5923435"/>
            <a:ext cx="1905000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My hard Skills</a:t>
            </a:r>
          </a:p>
        </p:txBody>
      </p:sp>
      <p:sp>
        <p:nvSpPr>
          <p:cNvPr id="17" name="TextBox 16" descr="Linkedin and Github Profiles">
            <a:extLst>
              <a:ext uri="{FF2B5EF4-FFF2-40B4-BE49-F238E27FC236}">
                <a16:creationId xmlns:a16="http://schemas.microsoft.com/office/drawing/2014/main" id="{7C22C948-B5FC-C028-7B1B-0595DD962D11}"/>
              </a:ext>
            </a:extLst>
          </p:cNvPr>
          <p:cNvSpPr txBox="1"/>
          <p:nvPr/>
        </p:nvSpPr>
        <p:spPr>
          <a:xfrm>
            <a:off x="9988826" y="1574779"/>
            <a:ext cx="180892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About 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09BB45-D2CB-414D-8068-117D7ACF3F6C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0157791" y="1944111"/>
            <a:ext cx="735496" cy="1862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9B87D3-185C-72E0-E2FA-ED244B49FC7D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432852" y="4850296"/>
            <a:ext cx="806726" cy="1073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6" name="Audio 45">
            <a:hlinkClick r:id="" action="ppaction://media"/>
            <a:extLst>
              <a:ext uri="{FF2B5EF4-FFF2-40B4-BE49-F238E27FC236}">
                <a16:creationId xmlns:a16="http://schemas.microsoft.com/office/drawing/2014/main" id="{68C5E208-4F9B-7689-BC68-71241DF810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16553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094">
        <p:fade/>
      </p:transition>
    </mc:Choice>
    <mc:Fallback>
      <p:transition spd="med" advTm="260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FCC7-6FAD-65E2-8C28-7BFB1B5D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62618" y="431411"/>
            <a:ext cx="10077557" cy="654106"/>
          </a:xfrm>
        </p:spPr>
        <p:txBody>
          <a:bodyPr/>
          <a:lstStyle/>
          <a:p>
            <a:pPr algn="ctr"/>
            <a:r>
              <a:rPr lang="en-AU" dirty="0"/>
              <a:t>About 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78FA51-8AE3-20CF-C22C-B30AF624F950}"/>
              </a:ext>
            </a:extLst>
          </p:cNvPr>
          <p:cNvSpPr txBox="1">
            <a:spLocks/>
          </p:cNvSpPr>
          <p:nvPr/>
        </p:nvSpPr>
        <p:spPr>
          <a:xfrm>
            <a:off x="-2319084" y="1116369"/>
            <a:ext cx="10077557" cy="5403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000" u="sng" dirty="0"/>
              <a:t>COMPONENTS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75F559-0167-300A-E794-9601575166D9}"/>
              </a:ext>
            </a:extLst>
          </p:cNvPr>
          <p:cNvSpPr txBox="1"/>
          <p:nvPr/>
        </p:nvSpPr>
        <p:spPr>
          <a:xfrm>
            <a:off x="5055611" y="1966457"/>
            <a:ext cx="2172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/>
              <a:t>Showcase of my hard skills and education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3C1899-675C-13A5-D0D9-B4C96DBC4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390" y="1114122"/>
            <a:ext cx="2172003" cy="41534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DC83A-3AEA-1937-2982-5D29DDD52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665" y="3199522"/>
            <a:ext cx="2867425" cy="14575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BAD4CC4-C333-E25F-3AB5-9B66171C2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185" y="5394957"/>
            <a:ext cx="9297698" cy="1143160"/>
          </a:xfrm>
          <a:prstGeom prst="rect">
            <a:avLst/>
          </a:prstGeom>
        </p:spPr>
      </p:pic>
      <p:pic>
        <p:nvPicPr>
          <p:cNvPr id="67" name="Audio 66">
            <a:hlinkClick r:id="" action="ppaction://media"/>
            <a:extLst>
              <a:ext uri="{FF2B5EF4-FFF2-40B4-BE49-F238E27FC236}">
                <a16:creationId xmlns:a16="http://schemas.microsoft.com/office/drawing/2014/main" id="{C6292A07-C4B5-31AE-C9D0-15AFA1773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6710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215">
        <p:fade/>
      </p:transition>
    </mc:Choice>
    <mc:Fallback>
      <p:transition spd="med" advTm="412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415291"/>
            <a:ext cx="10077557" cy="856918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About me page</a:t>
            </a:r>
            <a:br>
              <a:rPr lang="en-AU" dirty="0"/>
            </a:br>
            <a:br>
              <a:rPr lang="en-AU" dirty="0"/>
            </a:br>
            <a:r>
              <a:rPr lang="en-US" sz="2400" dirty="0">
                <a:latin typeface="Avenir Next LT Pro (Body)"/>
              </a:rPr>
              <a:t>Mobile &amp; Tablet view</a:t>
            </a:r>
            <a:endParaRPr lang="en-AU" sz="2400" dirty="0">
              <a:latin typeface="Avenir Next LT Pro (Body)"/>
            </a:endParaRP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3DFC05-44D8-3CA1-73D6-BF16B7DA4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672" y="2484783"/>
            <a:ext cx="2211918" cy="4153644"/>
          </a:xfrm>
        </p:spPr>
      </p:pic>
      <p:pic>
        <p:nvPicPr>
          <p:cNvPr id="14" name="Picture 13" descr="A screenshot of a phone">
            <a:extLst>
              <a:ext uri="{FF2B5EF4-FFF2-40B4-BE49-F238E27FC236}">
                <a16:creationId xmlns:a16="http://schemas.microsoft.com/office/drawing/2014/main" id="{CAB3C84E-7696-572C-5968-537AC266B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48" y="2484783"/>
            <a:ext cx="2221927" cy="4153644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5813F41D-0EBC-2273-2127-C271A8FBCA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278" y="2005185"/>
            <a:ext cx="3127610" cy="4633242"/>
          </a:xfrm>
          <a:prstGeom prst="rect">
            <a:avLst/>
          </a:prstGeom>
        </p:spPr>
      </p:pic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480B6DCE-8F72-6C16-6C73-97CE0F0697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2742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7062">
        <p:fade/>
      </p:transition>
    </mc:Choice>
    <mc:Fallback>
      <p:transition spd="med" advTm="570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433</TotalTime>
  <Words>290</Words>
  <Application>Microsoft Office PowerPoint</Application>
  <PresentationFormat>Widescreen</PresentationFormat>
  <Paragraphs>78</Paragraphs>
  <Slides>20</Slides>
  <Notes>1</Notes>
  <HiddenSlides>0</HiddenSlides>
  <MMClips>20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Avenir Next LT Pro (Body)</vt:lpstr>
      <vt:lpstr>Calibri</vt:lpstr>
      <vt:lpstr>Century Gothic</vt:lpstr>
      <vt:lpstr>Segoe UI</vt:lpstr>
      <vt:lpstr>Wingdings 3</vt:lpstr>
      <vt:lpstr>Ion</vt:lpstr>
      <vt:lpstr>1_Ion</vt:lpstr>
      <vt:lpstr>T1A2</vt:lpstr>
      <vt:lpstr>Sitemap</vt:lpstr>
      <vt:lpstr>Home page </vt:lpstr>
      <vt:lpstr>HOME PAGE</vt:lpstr>
      <vt:lpstr>Home page  Mobile &amp; Tablet view</vt:lpstr>
      <vt:lpstr>Home page  Desktop view</vt:lpstr>
      <vt:lpstr>About me </vt:lpstr>
      <vt:lpstr>About me</vt:lpstr>
      <vt:lpstr>About me page  Mobile &amp; Tablet view</vt:lpstr>
      <vt:lpstr>About me page Desktop view</vt:lpstr>
      <vt:lpstr>Project Page </vt:lpstr>
      <vt:lpstr>Projects  </vt:lpstr>
      <vt:lpstr>Project Page</vt:lpstr>
      <vt:lpstr>Project Page</vt:lpstr>
      <vt:lpstr>Blog page </vt:lpstr>
      <vt:lpstr>BLOG  </vt:lpstr>
      <vt:lpstr>Blog page </vt:lpstr>
      <vt:lpstr>Blog page </vt:lpstr>
      <vt:lpstr>Resume button </vt:lpstr>
      <vt:lpstr>T1A2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T1A2</dc:title>
  <dc:creator>John Faber Rodriguez Corredor</dc:creator>
  <cp:lastModifiedBy>John Faber Rodriguez Corredor</cp:lastModifiedBy>
  <cp:revision>3</cp:revision>
  <dcterms:created xsi:type="dcterms:W3CDTF">2023-09-27T02:37:19Z</dcterms:created>
  <dcterms:modified xsi:type="dcterms:W3CDTF">2023-09-27T09:50:44Z</dcterms:modified>
</cp:coreProperties>
</file>